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61" r:id="rId5"/>
    <p:sldId id="260" r:id="rId6"/>
    <p:sldId id="270" r:id="rId7"/>
    <p:sldId id="271" r:id="rId8"/>
    <p:sldId id="272" r:id="rId9"/>
    <p:sldId id="273" r:id="rId10"/>
    <p:sldId id="275" r:id="rId11"/>
    <p:sldId id="263" r:id="rId12"/>
    <p:sldId id="278" r:id="rId13"/>
    <p:sldId id="279" r:id="rId14"/>
    <p:sldId id="280" r:id="rId15"/>
    <p:sldId id="28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D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516" autoAdjust="0"/>
  </p:normalViewPr>
  <p:slideViewPr>
    <p:cSldViewPr snapToGrid="0" snapToObjects="1">
      <p:cViewPr>
        <p:scale>
          <a:sx n="81" d="100"/>
          <a:sy n="81" d="100"/>
        </p:scale>
        <p:origin x="-2184" y="-3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Untitl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2344" r="12445"/>
          <a:stretch/>
        </p:blipFill>
        <p:spPr>
          <a:xfrm>
            <a:off x="-6232" y="7518"/>
            <a:ext cx="9144000" cy="6838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2" y="27020"/>
            <a:ext cx="9144000" cy="67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pl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7" y="45092"/>
            <a:ext cx="3393108" cy="6828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4" y="818044"/>
            <a:ext cx="2969200" cy="5270331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</p:pic>
      <p:grpSp>
        <p:nvGrpSpPr>
          <p:cNvPr id="3" name="Group 2"/>
          <p:cNvGrpSpPr/>
          <p:nvPr/>
        </p:nvGrpSpPr>
        <p:grpSpPr>
          <a:xfrm rot="15952338">
            <a:off x="2838945" y="3042775"/>
            <a:ext cx="1498135" cy="1698306"/>
            <a:chOff x="3598018" y="1834059"/>
            <a:chExt cx="1498135" cy="1698306"/>
          </a:xfrm>
        </p:grpSpPr>
        <p:sp>
          <p:nvSpPr>
            <p:cNvPr id="7" name="Oval 6"/>
            <p:cNvSpPr/>
            <p:nvPr/>
          </p:nvSpPr>
          <p:spPr>
            <a:xfrm rot="15081275">
              <a:off x="3598018" y="2034230"/>
              <a:ext cx="1498135" cy="14981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Isosceles Triangle 1"/>
            <p:cNvSpPr/>
            <p:nvPr/>
          </p:nvSpPr>
          <p:spPr>
            <a:xfrm>
              <a:off x="4241800" y="1834059"/>
              <a:ext cx="266700" cy="229914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41766" y="3482204"/>
            <a:ext cx="1321898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Public Shares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rot="15952338">
            <a:off x="3011413" y="337674"/>
            <a:ext cx="1498135" cy="1698306"/>
            <a:chOff x="3598018" y="1834059"/>
            <a:chExt cx="1498135" cy="1698306"/>
          </a:xfrm>
        </p:grpSpPr>
        <p:sp>
          <p:nvSpPr>
            <p:cNvPr id="11" name="Oval 10"/>
            <p:cNvSpPr/>
            <p:nvPr/>
          </p:nvSpPr>
          <p:spPr>
            <a:xfrm rot="15081275">
              <a:off x="3598018" y="2034230"/>
              <a:ext cx="1498135" cy="14981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4241800" y="1834059"/>
              <a:ext cx="266700" cy="229914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14234" y="840603"/>
            <a:ext cx="1321898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Search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Everywhere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0932" y="2793472"/>
            <a:ext cx="359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Globe View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71539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ney_ba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45" y="3708404"/>
            <a:ext cx="2618489" cy="2618489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5" idx="3"/>
          </p:cNvCxnSpPr>
          <p:nvPr/>
        </p:nvCxnSpPr>
        <p:spPr>
          <a:xfrm flipH="1">
            <a:off x="5957834" y="4484454"/>
            <a:ext cx="1028772" cy="533195"/>
          </a:xfrm>
          <a:prstGeom prst="straightConnector1">
            <a:avLst/>
          </a:prstGeom>
          <a:ln w="187325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ervice-icon-video-a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606" y="3177620"/>
            <a:ext cx="1636112" cy="163611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351650" y="4296295"/>
            <a:ext cx="1113116" cy="831035"/>
          </a:xfrm>
          <a:prstGeom prst="straightConnector1">
            <a:avLst/>
          </a:prstGeom>
          <a:ln w="187325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br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15" y="2837574"/>
            <a:ext cx="1646880" cy="164688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4577882" y="2540145"/>
            <a:ext cx="501683" cy="874885"/>
          </a:xfrm>
          <a:prstGeom prst="straightConnector1">
            <a:avLst/>
          </a:prstGeom>
          <a:ln w="187325">
            <a:solidFill>
              <a:schemeClr val="accent1">
                <a:lumMod val="75000"/>
              </a:schemeClr>
            </a:solidFill>
            <a:prstDash val="sysDot"/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megaphon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308" y="192867"/>
            <a:ext cx="1693910" cy="169391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305732" y="1804566"/>
            <a:ext cx="1486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Promote</a:t>
            </a:r>
            <a:endParaRPr lang="en-US" sz="28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480374" y="4493555"/>
            <a:ext cx="24514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Platform</a:t>
            </a:r>
          </a:p>
          <a:p>
            <a:pPr algn="ctr"/>
            <a:r>
              <a:rPr lang="en-US" sz="2800" b="1" dirty="0" smtClean="0"/>
              <a:t>News Channels</a:t>
            </a:r>
            <a:endParaRPr lang="en-US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986606" y="4865720"/>
            <a:ext cx="1686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Video Ads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7398077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5444" y="2166791"/>
            <a:ext cx="7787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20+</a:t>
            </a:r>
            <a:r>
              <a:rPr lang="en-US" sz="4000" dirty="0" smtClean="0"/>
              <a:t> </a:t>
            </a:r>
            <a:r>
              <a:rPr lang="en-US" sz="4000" dirty="0" smtClean="0"/>
              <a:t>online celebrities from </a:t>
            </a:r>
            <a:r>
              <a:rPr lang="en-US" sz="4000" b="1" dirty="0" smtClean="0">
                <a:solidFill>
                  <a:srgbClr val="376092"/>
                </a:solidFill>
              </a:rPr>
              <a:t>13 </a:t>
            </a:r>
            <a:r>
              <a:rPr lang="en-US" sz="4000" dirty="0" smtClean="0">
                <a:solidFill>
                  <a:srgbClr val="FFFFFF"/>
                </a:solidFill>
              </a:rPr>
              <a:t>countries, with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1M </a:t>
            </a:r>
            <a:r>
              <a:rPr lang="en-US" sz="4000" dirty="0" smtClean="0"/>
              <a:t>combined followers are </a:t>
            </a:r>
            <a:r>
              <a:rPr lang="en-US" sz="4000" b="1" dirty="0" smtClean="0">
                <a:solidFill>
                  <a:schemeClr val="accent1">
                    <a:lumMod val="75000"/>
                  </a:schemeClr>
                </a:solidFill>
              </a:rPr>
              <a:t>anxiously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000" dirty="0" smtClean="0"/>
              <a:t>waiting for our launch.</a:t>
            </a:r>
            <a:endParaRPr 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28158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go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727" y="572440"/>
            <a:ext cx="2528366" cy="25949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67583" y="3167342"/>
            <a:ext cx="12088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VS.</a:t>
            </a:r>
            <a:endParaRPr lang="en-US" sz="6000" b="1" dirty="0"/>
          </a:p>
        </p:txBody>
      </p:sp>
      <p:pic>
        <p:nvPicPr>
          <p:cNvPr id="4" name="Picture 3" descr="s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70" y="4535109"/>
            <a:ext cx="7164694" cy="129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6057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392020" y="2533151"/>
            <a:ext cx="1424984" cy="1424984"/>
            <a:chOff x="1304732" y="2000431"/>
            <a:chExt cx="2783209" cy="2783209"/>
          </a:xfrm>
        </p:grpSpPr>
        <p:sp>
          <p:nvSpPr>
            <p:cNvPr id="7" name="Oval 6"/>
            <p:cNvSpPr/>
            <p:nvPr/>
          </p:nvSpPr>
          <p:spPr>
            <a:xfrm>
              <a:off x="1304732" y="2000431"/>
              <a:ext cx="2783209" cy="27832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Now_Ic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456" y="2273758"/>
              <a:ext cx="1844022" cy="230145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032143" y="2553778"/>
            <a:ext cx="1424984" cy="1424984"/>
            <a:chOff x="5162682" y="2000431"/>
            <a:chExt cx="2783209" cy="2783209"/>
          </a:xfrm>
        </p:grpSpPr>
        <p:sp>
          <p:nvSpPr>
            <p:cNvPr id="10" name="Oval 9"/>
            <p:cNvSpPr/>
            <p:nvPr/>
          </p:nvSpPr>
          <p:spPr>
            <a:xfrm>
              <a:off x="5162682" y="2000431"/>
              <a:ext cx="2783209" cy="27832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icon-worl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749" y="2346663"/>
              <a:ext cx="2053075" cy="205307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6696685" y="2533151"/>
            <a:ext cx="1424984" cy="1424984"/>
            <a:chOff x="5597335" y="2533151"/>
            <a:chExt cx="1424984" cy="1424984"/>
          </a:xfrm>
        </p:grpSpPr>
        <p:sp>
          <p:nvSpPr>
            <p:cNvPr id="16" name="Oval 15"/>
            <p:cNvSpPr/>
            <p:nvPr/>
          </p:nvSpPr>
          <p:spPr>
            <a:xfrm>
              <a:off x="5597335" y="2533151"/>
              <a:ext cx="1424984" cy="142498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new-red-balloon-light-lft-m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8156" y="2733013"/>
              <a:ext cx="788529" cy="1058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301069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imp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318" y="3041798"/>
            <a:ext cx="2320295" cy="9083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4831" y="2884999"/>
            <a:ext cx="7582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A			   </a:t>
            </a:r>
            <a:r>
              <a:rPr lang="en-US" sz="6000" dirty="0" err="1" smtClean="0"/>
              <a:t>doesn</a:t>
            </a:r>
            <a:r>
              <a:rPr lang="fr-FR" sz="6000" dirty="0" smtClean="0"/>
              <a:t>’</a:t>
            </a:r>
            <a:r>
              <a:rPr lang="en-US" sz="6000" dirty="0" smtClean="0"/>
              <a:t>t lie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039463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-Turn Arrow 1"/>
          <p:cNvSpPr/>
          <p:nvPr/>
        </p:nvSpPr>
        <p:spPr>
          <a:xfrm>
            <a:off x="2079254" y="909436"/>
            <a:ext cx="5299052" cy="1442551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163" y="2634224"/>
            <a:ext cx="2210930" cy="1473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52" y="2634224"/>
            <a:ext cx="2210930" cy="14735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U-Turn Arrow 6"/>
          <p:cNvSpPr/>
          <p:nvPr/>
        </p:nvSpPr>
        <p:spPr>
          <a:xfrm rot="10800000">
            <a:off x="1933778" y="4385977"/>
            <a:ext cx="5299052" cy="1442551"/>
          </a:xfrm>
          <a:prstGeom prst="uturn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06073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5444" y="2574468"/>
            <a:ext cx="7787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Seeing what’s happening right </a:t>
            </a:r>
            <a:r>
              <a:rPr lang="en-US" sz="4000" b="1" dirty="0">
                <a:solidFill>
                  <a:srgbClr val="31859C"/>
                </a:solidFill>
              </a:rPr>
              <a:t>now</a:t>
            </a:r>
            <a:r>
              <a:rPr lang="en-US" sz="4000" dirty="0"/>
              <a:t>,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anywhere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000" dirty="0"/>
              <a:t>around the world.</a:t>
            </a:r>
          </a:p>
        </p:txBody>
      </p:sp>
    </p:spTree>
    <p:extLst>
      <p:ext uri="{BB962C8B-B14F-4D97-AF65-F5344CB8AC3E}">
        <p14:creationId xmlns:p14="http://schemas.microsoft.com/office/powerpoint/2010/main" val="12817173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un_to_Sea_Model__Pan_Down_MP4_HDV_1080p25__TanuriX_Stock_Footage_W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361" y="1033139"/>
            <a:ext cx="8372135" cy="4709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402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96018" y="2523896"/>
            <a:ext cx="1498135" cy="1498135"/>
            <a:chOff x="683612" y="2395866"/>
            <a:chExt cx="1811948" cy="1811948"/>
          </a:xfrm>
        </p:grpSpPr>
        <p:sp>
          <p:nvSpPr>
            <p:cNvPr id="12" name="Oval 11"/>
            <p:cNvSpPr/>
            <p:nvPr/>
          </p:nvSpPr>
          <p:spPr>
            <a:xfrm rot="15081275">
              <a:off x="683612" y="2395866"/>
              <a:ext cx="1811948" cy="18119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my_online_icon_small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994" y="2758625"/>
              <a:ext cx="1166499" cy="1166499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924201" y="2563846"/>
            <a:ext cx="1414916" cy="1414916"/>
            <a:chOff x="6973296" y="2240905"/>
            <a:chExt cx="1811948" cy="1811948"/>
          </a:xfrm>
        </p:grpSpPr>
        <p:sp>
          <p:nvSpPr>
            <p:cNvPr id="19" name="Oval 18"/>
            <p:cNvSpPr/>
            <p:nvPr/>
          </p:nvSpPr>
          <p:spPr>
            <a:xfrm rot="2294846">
              <a:off x="6973296" y="2240905"/>
              <a:ext cx="1811948" cy="18119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maps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5350" y="2482064"/>
              <a:ext cx="1279100" cy="12791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128804" y="2553778"/>
            <a:ext cx="1457110" cy="1457110"/>
            <a:chOff x="895856" y="3977009"/>
            <a:chExt cx="2108413" cy="2108413"/>
          </a:xfrm>
        </p:grpSpPr>
        <p:sp>
          <p:nvSpPr>
            <p:cNvPr id="24" name="Oval 23"/>
            <p:cNvSpPr/>
            <p:nvPr/>
          </p:nvSpPr>
          <p:spPr>
            <a:xfrm rot="11757488">
              <a:off x="895856" y="3977009"/>
              <a:ext cx="2108413" cy="21084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gallery_flat_icon_ios_7_ios_7_icon_png_gallery_png_gallery_ic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73" y="4210119"/>
              <a:ext cx="1724443" cy="1724443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679021" y="2553778"/>
            <a:ext cx="1424984" cy="1424984"/>
            <a:chOff x="1304732" y="2000431"/>
            <a:chExt cx="2783209" cy="2783209"/>
          </a:xfrm>
        </p:grpSpPr>
        <p:sp>
          <p:nvSpPr>
            <p:cNvPr id="32" name="Oval 31"/>
            <p:cNvSpPr/>
            <p:nvPr/>
          </p:nvSpPr>
          <p:spPr>
            <a:xfrm>
              <a:off x="1304732" y="2000431"/>
              <a:ext cx="2783209" cy="27832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Now_Ic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456" y="2273758"/>
              <a:ext cx="1844022" cy="2301453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419740" y="2567288"/>
            <a:ext cx="1424984" cy="1424984"/>
            <a:chOff x="5162682" y="2000431"/>
            <a:chExt cx="2783209" cy="2783209"/>
          </a:xfrm>
        </p:grpSpPr>
        <p:sp>
          <p:nvSpPr>
            <p:cNvPr id="36" name="Oval 35"/>
            <p:cNvSpPr/>
            <p:nvPr/>
          </p:nvSpPr>
          <p:spPr>
            <a:xfrm>
              <a:off x="5162682" y="2000431"/>
              <a:ext cx="2783209" cy="27832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icon-worl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749" y="2346663"/>
              <a:ext cx="2053075" cy="2053075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37555" y="509088"/>
            <a:ext cx="5268890" cy="5268890"/>
            <a:chOff x="1937555" y="509088"/>
            <a:chExt cx="5268890" cy="5268890"/>
          </a:xfrm>
        </p:grpSpPr>
        <p:sp>
          <p:nvSpPr>
            <p:cNvPr id="2" name="Oval 1"/>
            <p:cNvSpPr/>
            <p:nvPr/>
          </p:nvSpPr>
          <p:spPr>
            <a:xfrm>
              <a:off x="1937555" y="509088"/>
              <a:ext cx="5268890" cy="526889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white co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600" y="1579400"/>
              <a:ext cx="28448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84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085E-6 -2.07495E-6 L -0.38251 -2.07495E-6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23 L -0.1923 0.00023 " pathEditMode="relative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40646E-7 2.26232E-6 L 0.39413 2.26232E-6 " pathEditMode="relative" ptsTypes="AA">
                                      <p:cBhvr>
                                        <p:cTn id="4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51E-6 2.26694E-6 L 0.19507 0.00023 " pathEditMode="relative" ptsTypes="AA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162510" y="1376843"/>
            <a:ext cx="2733515" cy="2733515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211470" y="1376843"/>
            <a:ext cx="2733515" cy="2733515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sers-2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19" y="1828735"/>
            <a:ext cx="1757399" cy="1757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1118" y="4418830"/>
            <a:ext cx="331530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76092"/>
                </a:solidFill>
              </a:rPr>
              <a:t>182 M</a:t>
            </a:r>
          </a:p>
          <a:p>
            <a:pPr algn="ctr"/>
            <a:r>
              <a:rPr lang="en-US" sz="2400" dirty="0" smtClean="0"/>
              <a:t>Smartphone </a:t>
            </a:r>
            <a:r>
              <a:rPr lang="en-US" sz="2400" dirty="0"/>
              <a:t>users watching videos monthly in </a:t>
            </a:r>
            <a:r>
              <a:rPr lang="en-US" sz="2400" dirty="0" smtClean="0"/>
              <a:t>US ALONE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910079" y="4507878"/>
            <a:ext cx="3315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76092"/>
                </a:solidFill>
              </a:rPr>
              <a:t>300hrs/min</a:t>
            </a:r>
          </a:p>
          <a:p>
            <a:pPr algn="ctr"/>
            <a:r>
              <a:rPr lang="en-US" sz="2400" dirty="0" smtClean="0"/>
              <a:t>of uploaded videos</a:t>
            </a:r>
            <a:endParaRPr lang="en-US" sz="2400" dirty="0"/>
          </a:p>
        </p:txBody>
      </p:sp>
      <p:pic>
        <p:nvPicPr>
          <p:cNvPr id="7" name="Picture 6" descr="v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67" y="1620477"/>
            <a:ext cx="2275538" cy="22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345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4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Untitled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035" r="35867"/>
          <a:stretch>
            <a:fillRect/>
          </a:stretch>
        </p:blipFill>
        <p:spPr>
          <a:xfrm>
            <a:off x="184007" y="829775"/>
            <a:ext cx="2984781" cy="55782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75556" y="2802930"/>
            <a:ext cx="408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Record Video</a:t>
            </a:r>
            <a:endParaRPr lang="en-US" sz="5400" b="1" dirty="0"/>
          </a:p>
        </p:txBody>
      </p:sp>
      <p:pic>
        <p:nvPicPr>
          <p:cNvPr id="3" name="Picture 2" descr="screen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0" y="817672"/>
            <a:ext cx="2968659" cy="526937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7157" y="5181402"/>
            <a:ext cx="2954922" cy="145523"/>
            <a:chOff x="180448" y="5181402"/>
            <a:chExt cx="2954922" cy="145523"/>
          </a:xfrm>
        </p:grpSpPr>
        <p:sp>
          <p:nvSpPr>
            <p:cNvPr id="7" name="Rectangle 6"/>
            <p:cNvSpPr/>
            <p:nvPr/>
          </p:nvSpPr>
          <p:spPr>
            <a:xfrm>
              <a:off x="180448" y="5234905"/>
              <a:ext cx="285570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Diamond 7"/>
            <p:cNvSpPr/>
            <p:nvPr/>
          </p:nvSpPr>
          <p:spPr>
            <a:xfrm>
              <a:off x="2989847" y="5181402"/>
              <a:ext cx="145523" cy="145523"/>
            </a:xfrm>
            <a:prstGeom prst="diamond">
              <a:avLst/>
            </a:prstGeom>
            <a:solidFill>
              <a:srgbClr val="1CD4F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6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88" y="41736"/>
            <a:ext cx="3393108" cy="682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3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pl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8" y="45313"/>
            <a:ext cx="3393108" cy="682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8481" y="2802516"/>
            <a:ext cx="408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Add Location</a:t>
            </a:r>
            <a:endParaRPr lang="en-US" sz="5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0" y="821249"/>
            <a:ext cx="2968659" cy="52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7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09" y="822281"/>
            <a:ext cx="2968658" cy="27372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7902" y="2671724"/>
            <a:ext cx="40894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Describe &amp;</a:t>
            </a:r>
          </a:p>
          <a:p>
            <a:r>
              <a:rPr lang="en-US" sz="5400" b="1" dirty="0" err="1" smtClean="0"/>
              <a:t>Hashtag</a:t>
            </a:r>
            <a:r>
              <a:rPr lang="en-US" sz="5400" b="1" dirty="0" smtClean="0"/>
              <a:t> it!</a:t>
            </a:r>
            <a:endParaRPr lang="en-US" sz="5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9" y="855705"/>
            <a:ext cx="2968659" cy="5269369"/>
          </a:xfrm>
          <a:prstGeom prst="rect">
            <a:avLst/>
          </a:prstGeom>
        </p:spPr>
      </p:pic>
      <p:pic>
        <p:nvPicPr>
          <p:cNvPr id="5" name="Picture 4" descr="6plu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8" y="46345"/>
            <a:ext cx="3393108" cy="682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496</TotalTime>
  <Words>70</Words>
  <Application>Microsoft Macintosh PowerPoint</Application>
  <PresentationFormat>On-screen Show (4:3)</PresentationFormat>
  <Paragraphs>19</Paragraphs>
  <Slides>15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 Black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nassar</dc:creator>
  <cp:lastModifiedBy>nassar</cp:lastModifiedBy>
  <cp:revision>30</cp:revision>
  <dcterms:created xsi:type="dcterms:W3CDTF">2015-02-20T07:47:25Z</dcterms:created>
  <dcterms:modified xsi:type="dcterms:W3CDTF">2015-02-20T22:28:05Z</dcterms:modified>
</cp:coreProperties>
</file>